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KBUeGNtPjInOTu5i516bSJSKe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Mitchell" userId="1fa74c29-6c7d-4541-bf24-5661c54bcca9" providerId="ADAL" clId="{B7281655-73BF-4847-954A-2D51F0B5B0F8}"/>
    <pc:docChg chg="undo redo custSel addSld delSld modSld">
      <pc:chgData name="Patrick Mitchell" userId="1fa74c29-6c7d-4541-bf24-5661c54bcca9" providerId="ADAL" clId="{B7281655-73BF-4847-954A-2D51F0B5B0F8}" dt="2023-09-05T18:50:22.941" v="27" actId="20577"/>
      <pc:docMkLst>
        <pc:docMk/>
      </pc:docMkLst>
      <pc:sldChg chg="modSp del mod">
        <pc:chgData name="Patrick Mitchell" userId="1fa74c29-6c7d-4541-bf24-5661c54bcca9" providerId="ADAL" clId="{B7281655-73BF-4847-954A-2D51F0B5B0F8}" dt="2023-09-05T18:49:19.448" v="5" actId="2696"/>
        <pc:sldMkLst>
          <pc:docMk/>
          <pc:sldMk cId="0" sldId="257"/>
        </pc:sldMkLst>
        <pc:spChg chg="mod">
          <ac:chgData name="Patrick Mitchell" userId="1fa74c29-6c7d-4541-bf24-5661c54bcca9" providerId="ADAL" clId="{B7281655-73BF-4847-954A-2D51F0B5B0F8}" dt="2023-09-05T18:48:56.862" v="0" actId="6549"/>
          <ac:spMkLst>
            <pc:docMk/>
            <pc:sldMk cId="0" sldId="257"/>
            <ac:spMk id="163" creationId="{00000000-0000-0000-0000-000000000000}"/>
          </ac:spMkLst>
        </pc:spChg>
        <pc:spChg chg="mod">
          <ac:chgData name="Patrick Mitchell" userId="1fa74c29-6c7d-4541-bf24-5661c54bcca9" providerId="ADAL" clId="{B7281655-73BF-4847-954A-2D51F0B5B0F8}" dt="2023-09-05T18:49:04.932" v="3" actId="6549"/>
          <ac:spMkLst>
            <pc:docMk/>
            <pc:sldMk cId="0" sldId="257"/>
            <ac:spMk id="164" creationId="{00000000-0000-0000-0000-000000000000}"/>
          </ac:spMkLst>
        </pc:spChg>
      </pc:sldChg>
      <pc:sldChg chg="del">
        <pc:chgData name="Patrick Mitchell" userId="1fa74c29-6c7d-4541-bf24-5661c54bcca9" providerId="ADAL" clId="{B7281655-73BF-4847-954A-2D51F0B5B0F8}" dt="2023-09-05T18:49:23.871" v="7" actId="2696"/>
        <pc:sldMkLst>
          <pc:docMk/>
          <pc:sldMk cId="0" sldId="258"/>
        </pc:sldMkLst>
      </pc:sldChg>
      <pc:sldChg chg="del">
        <pc:chgData name="Patrick Mitchell" userId="1fa74c29-6c7d-4541-bf24-5661c54bcca9" providerId="ADAL" clId="{B7281655-73BF-4847-954A-2D51F0B5B0F8}" dt="2023-09-05T18:49:26.305" v="8" actId="2696"/>
        <pc:sldMkLst>
          <pc:docMk/>
          <pc:sldMk cId="0" sldId="259"/>
        </pc:sldMkLst>
      </pc:sldChg>
      <pc:sldChg chg="del">
        <pc:chgData name="Patrick Mitchell" userId="1fa74c29-6c7d-4541-bf24-5661c54bcca9" providerId="ADAL" clId="{B7281655-73BF-4847-954A-2D51F0B5B0F8}" dt="2023-09-05T18:49:28.591" v="9" actId="2696"/>
        <pc:sldMkLst>
          <pc:docMk/>
          <pc:sldMk cId="0" sldId="260"/>
        </pc:sldMkLst>
      </pc:sldChg>
      <pc:sldChg chg="del">
        <pc:chgData name="Patrick Mitchell" userId="1fa74c29-6c7d-4541-bf24-5661c54bcca9" providerId="ADAL" clId="{B7281655-73BF-4847-954A-2D51F0B5B0F8}" dt="2023-09-05T18:49:32.121" v="10" actId="2696"/>
        <pc:sldMkLst>
          <pc:docMk/>
          <pc:sldMk cId="0" sldId="261"/>
        </pc:sldMkLst>
      </pc:sldChg>
      <pc:sldChg chg="modSp mod">
        <pc:chgData name="Patrick Mitchell" userId="1fa74c29-6c7d-4541-bf24-5661c54bcca9" providerId="ADAL" clId="{B7281655-73BF-4847-954A-2D51F0B5B0F8}" dt="2023-09-05T18:50:22.941" v="27" actId="20577"/>
        <pc:sldMkLst>
          <pc:docMk/>
          <pc:sldMk cId="0" sldId="269"/>
        </pc:sldMkLst>
        <pc:spChg chg="mod">
          <ac:chgData name="Patrick Mitchell" userId="1fa74c29-6c7d-4541-bf24-5661c54bcca9" providerId="ADAL" clId="{B7281655-73BF-4847-954A-2D51F0B5B0F8}" dt="2023-09-05T18:50:22.941" v="27" actId="20577"/>
          <ac:spMkLst>
            <pc:docMk/>
            <pc:sldMk cId="0" sldId="269"/>
            <ac:spMk id="252" creationId="{00000000-0000-0000-0000-000000000000}"/>
          </ac:spMkLst>
        </pc:spChg>
      </pc:sldChg>
      <pc:sldChg chg="add del">
        <pc:chgData name="Patrick Mitchell" userId="1fa74c29-6c7d-4541-bf24-5661c54bcca9" providerId="ADAL" clId="{B7281655-73BF-4847-954A-2D51F0B5B0F8}" dt="2023-09-05T18:49:21.832" v="6" actId="2696"/>
        <pc:sldMkLst>
          <pc:docMk/>
          <pc:sldMk cId="629163689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3641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9782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be062a0b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g11be062a0b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428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351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982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be062a0b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g11be062a0b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4262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be062a0b7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11be062a0b7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0379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be062a0b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11be062a0b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4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be062a0b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11be062a0b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999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1be062a0b7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g11be062a0b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2978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942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3E42"/>
            </a:gs>
            <a:gs pos="50000">
              <a:srgbClr val="EF3E42"/>
            </a:gs>
            <a:gs pos="100000">
              <a:srgbClr val="D92224"/>
            </a:gs>
          </a:gsLst>
          <a:lin ang="135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3E42"/>
            </a:gs>
            <a:gs pos="50000">
              <a:srgbClr val="EF3E42"/>
            </a:gs>
            <a:gs pos="100000">
              <a:srgbClr val="D92224"/>
            </a:gs>
          </a:gsLst>
          <a:lin ang="13500000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Gax-Bu3Wr4i4bEvIoJkhxqfWmnMg4t1U/edit?usp=sharing&amp;ouid=101775454106896575556&amp;rtpof=true&amp;sd=true" TargetMode="External"/><Relationship Id="rId5" Type="http://schemas.openxmlformats.org/officeDocument/2006/relationships/hyperlink" Target="https://docs.google.com/presentation/d/1y4OLF6mw1DC7H2Y_RdYUlFHmwCMzlQqAz43GT59Tqmg/edit?usp=sharing" TargetMode="External"/><Relationship Id="rId4" Type="http://schemas.openxmlformats.org/officeDocument/2006/relationships/hyperlink" Target="https://docs.google.com/document/d/1XB6i6YjHjrRjY-q3zCdtj2yyjTBffvaAqtWE4jrVmkM/edit?usp=sha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1be062a0b7_0_111"/>
          <p:cNvSpPr txBox="1"/>
          <p:nvPr/>
        </p:nvSpPr>
        <p:spPr>
          <a:xfrm>
            <a:off x="235650" y="164725"/>
            <a:ext cx="8672700" cy="3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Thoughts….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Be visible!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Remember to recruit younger students!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Make it easy to join! 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Get the guys involved too! 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Scheduling Flexibility!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Integrate! 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Have fun!! 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11be062a0b7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100" y="3479325"/>
            <a:ext cx="4644645" cy="24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https://lh3.googleusercontent.com/KWM7bUCEQr7xnI91cllQzZnKIa6oTaP-DfSLFhXZaMVPYBD3lY9vLm6dsVMm19fHa_wYFp6r7VC5qu-hy3q2guukwk3uMe0_4AKnfeExewUNN3lvhh-Xlvd6PRv8gA9k_pKzQFHOxt2zbRj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2650" y="509851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514349" y="400050"/>
            <a:ext cx="837247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D12532"/>
                </a:solidFill>
                <a:latin typeface="Calibri"/>
                <a:ea typeface="Calibri"/>
                <a:cs typeface="Calibri"/>
                <a:sym typeface="Calibri"/>
              </a:rPr>
              <a:t>Go For the Red</a:t>
            </a:r>
            <a:r>
              <a:rPr lang="en-US" sz="3600" b="0" i="0" u="none" strike="noStrike" cap="none">
                <a:solidFill>
                  <a:srgbClr val="737373"/>
                </a:solidFill>
                <a:latin typeface="Calibri"/>
                <a:ea typeface="Calibri"/>
                <a:cs typeface="Calibri"/>
                <a:sym typeface="Calibri"/>
              </a:rPr>
              <a:t>, FCCLA’s annual membership campaign, provides incentives for members and chapters working to increase membership. </a:t>
            </a:r>
            <a:r>
              <a:rPr lang="en-US" sz="3600" b="0" i="0" u="none" strike="noStrike" cap="none">
                <a:solidFill>
                  <a:srgbClr val="D12532"/>
                </a:solidFill>
                <a:latin typeface="Calibri"/>
                <a:ea typeface="Calibri"/>
                <a:cs typeface="Calibri"/>
                <a:sym typeface="Calibri"/>
              </a:rPr>
              <a:t>Go For the Red</a:t>
            </a:r>
            <a:r>
              <a:rPr lang="en-US" sz="3600" b="0" i="0" u="none" strike="noStrike" cap="none">
                <a:solidFill>
                  <a:srgbClr val="737373"/>
                </a:solidFill>
                <a:latin typeface="Calibri"/>
                <a:ea typeface="Calibri"/>
                <a:cs typeface="Calibri"/>
                <a:sym typeface="Calibri"/>
              </a:rPr>
              <a:t> empowers students to recruit, retain, and recognize members. 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0" descr="https://lh5.googleusercontent.com/2UjkRFljWuSsiJJOEIO66m1WHlL1zQndCiZ9VqWNvZ2tj2eyQ4SVKb0YcgdeNsQBIeoUeVSc5P6C_ijlHws9SzCTgvp--L6e6bBK9GR3xWFyL6HkcT_lGqdyCgLqtzDwMbvvUsARnulLi_QUR5f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486" y="4010025"/>
            <a:ext cx="312420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be062a0b7_0_86"/>
          <p:cNvSpPr txBox="1"/>
          <p:nvPr/>
        </p:nvSpPr>
        <p:spPr>
          <a:xfrm>
            <a:off x="3072000" y="2178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Recruit!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1be062a0b7_0_86"/>
          <p:cNvSpPr txBox="1"/>
          <p:nvPr/>
        </p:nvSpPr>
        <p:spPr>
          <a:xfrm>
            <a:off x="707000" y="1342450"/>
            <a:ext cx="5019900" cy="3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Incentives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Activities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Schoolers/Freshmen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11be062a0b7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1650" y="3651325"/>
            <a:ext cx="2369745" cy="304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1be062a0b7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4975" y="1095001"/>
            <a:ext cx="3152839" cy="236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1be062a0b7_0_86"/>
          <p:cNvPicPr preferRelativeResize="0"/>
          <p:nvPr/>
        </p:nvPicPr>
        <p:blipFill rotWithShape="1">
          <a:blip r:embed="rId6">
            <a:alphaModFix/>
          </a:blip>
          <a:srcRect t="24789" r="-2291" b="18588"/>
          <a:stretch/>
        </p:blipFill>
        <p:spPr>
          <a:xfrm>
            <a:off x="4273425" y="5047925"/>
            <a:ext cx="2133275" cy="15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be062a0b7_0_126"/>
          <p:cNvSpPr txBox="1"/>
          <p:nvPr/>
        </p:nvSpPr>
        <p:spPr>
          <a:xfrm>
            <a:off x="3072000" y="2178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Retain!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1be062a0b7_0_126"/>
          <p:cNvSpPr txBox="1"/>
          <p:nvPr/>
        </p:nvSpPr>
        <p:spPr>
          <a:xfrm>
            <a:off x="707000" y="1342450"/>
            <a:ext cx="50199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 Members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Flexibility with Scheduling  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ahead and Publicize 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11be062a0b7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350" y="512838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1be062a0b7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6650" y="4446588"/>
            <a:ext cx="1911200" cy="15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1be062a0b7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7775" y="3581401"/>
            <a:ext cx="2516019" cy="224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be062a0b7_0_132"/>
          <p:cNvSpPr txBox="1"/>
          <p:nvPr/>
        </p:nvSpPr>
        <p:spPr>
          <a:xfrm>
            <a:off x="3072000" y="2178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Recognize!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11be062a0b7_0_132"/>
          <p:cNvSpPr txBox="1"/>
          <p:nvPr/>
        </p:nvSpPr>
        <p:spPr>
          <a:xfrm>
            <a:off x="459550" y="1531000"/>
            <a:ext cx="58446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Chapter Apparel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Locker Signs  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 of the Week/Month!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Showcase Past STAR Events during Meetings/Classes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11be062a0b7_0_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4025" y="563419"/>
            <a:ext cx="1450049" cy="19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1be062a0b7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150" y="2660993"/>
            <a:ext cx="2535050" cy="3635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be062a0b7_0_96"/>
          <p:cNvSpPr txBox="1"/>
          <p:nvPr/>
        </p:nvSpPr>
        <p:spPr>
          <a:xfrm>
            <a:off x="3072000" y="2178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Visability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11be062a0b7_0_96"/>
          <p:cNvSpPr txBox="1"/>
          <p:nvPr/>
        </p:nvSpPr>
        <p:spPr>
          <a:xfrm>
            <a:off x="0" y="1095000"/>
            <a:ext cx="50199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635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Display the emblem, creed, and purposes. 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an information display or bulletin board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Chapter Shirts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WEAR RED and FCCLA! 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3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Char char="●"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Social Media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11be062a0b7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400" y="0"/>
            <a:ext cx="2767200" cy="36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1be062a0b7_0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1975" y="3844175"/>
            <a:ext cx="2284787" cy="2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be062a0b7_0_149"/>
          <p:cNvSpPr txBox="1"/>
          <p:nvPr/>
        </p:nvSpPr>
        <p:spPr>
          <a:xfrm>
            <a:off x="3072000" y="2178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Integrate!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11be062a0b7_0_149"/>
          <p:cNvSpPr txBox="1"/>
          <p:nvPr/>
        </p:nvSpPr>
        <p:spPr>
          <a:xfrm>
            <a:off x="223900" y="817575"/>
            <a:ext cx="50199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 1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Webquest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Room Search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</a:pPr>
            <a:r>
              <a:rPr lang="en-US" sz="26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Bitmoji Classroom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○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Bingo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Interactive Games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Teen Times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FCCLA Facts Games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Scavenger Hunt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FCCLA Fridays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Programs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11be062a0b7_0_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1275" y="3839775"/>
            <a:ext cx="3819300" cy="219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1be062a0b7_0_1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5699" y="977150"/>
            <a:ext cx="3970552" cy="261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Kickoff Meetings</a:t>
            </a:r>
            <a:endParaRPr sz="4400" b="1" dirty="0">
              <a:solidFill>
                <a:schemeClr val="dk1"/>
              </a:solidFill>
            </a:endParaRPr>
          </a:p>
        </p:txBody>
      </p:sp>
      <p:sp>
        <p:nvSpPr>
          <p:cNvPr id="253" name="Google Shape;25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73500" cy="28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dirty="0"/>
              <a:t>Open House</a:t>
            </a:r>
            <a:endParaRPr sz="2600" b="1" dirty="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dirty="0"/>
              <a:t>Kick-Off Party</a:t>
            </a:r>
            <a:endParaRPr sz="2600" b="1" dirty="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dirty="0"/>
              <a:t>Recruitment Week</a:t>
            </a:r>
            <a:endParaRPr sz="2600" b="1" dirty="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dirty="0"/>
              <a:t>Membership Forms-EASY! </a:t>
            </a:r>
            <a:endParaRPr sz="2600" b="1" dirty="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u="sng" dirty="0">
                <a:solidFill>
                  <a:schemeClr val="dk2"/>
                </a:solidFill>
              </a:rPr>
              <a:t>Affiliation</a:t>
            </a:r>
            <a:r>
              <a:rPr lang="en-US" sz="2600" b="1" dirty="0"/>
              <a:t> </a:t>
            </a:r>
            <a:endParaRPr sz="2600" b="1" dirty="0"/>
          </a:p>
        </p:txBody>
      </p:sp>
      <p:pic>
        <p:nvPicPr>
          <p:cNvPr id="254" name="Google Shape;2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250" y="1293025"/>
            <a:ext cx="4312421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9773" y="4247350"/>
            <a:ext cx="2333575" cy="2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5975" y="4295625"/>
            <a:ext cx="3288375" cy="24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I_THEME_TEMPLATE_DESIGN">
  <a:themeElements>
    <a:clrScheme name="FCCLA">
      <a:dk1>
        <a:srgbClr val="000000"/>
      </a:dk1>
      <a:lt1>
        <a:srgbClr val="FFFFFF"/>
      </a:lt1>
      <a:dk2>
        <a:srgbClr val="EF3E42"/>
      </a:dk2>
      <a:lt2>
        <a:srgbClr val="F2F2F2"/>
      </a:lt2>
      <a:accent1>
        <a:srgbClr val="EF3E42"/>
      </a:accent1>
      <a:accent2>
        <a:srgbClr val="C00000"/>
      </a:accent2>
      <a:accent3>
        <a:srgbClr val="595959"/>
      </a:accent3>
      <a:accent4>
        <a:srgbClr val="3F3F3F"/>
      </a:accent4>
      <a:accent5>
        <a:srgbClr val="D8D8D8"/>
      </a:accent5>
      <a:accent6>
        <a:srgbClr val="FFFFFF"/>
      </a:accent6>
      <a:hlink>
        <a:srgbClr val="BFBFBF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FCCLA">
      <a:dk1>
        <a:srgbClr val="000000"/>
      </a:dk1>
      <a:lt1>
        <a:srgbClr val="FFFFFF"/>
      </a:lt1>
      <a:dk2>
        <a:srgbClr val="EF3E42"/>
      </a:dk2>
      <a:lt2>
        <a:srgbClr val="F2F2F2"/>
      </a:lt2>
      <a:accent1>
        <a:srgbClr val="EF3E42"/>
      </a:accent1>
      <a:accent2>
        <a:srgbClr val="C00000"/>
      </a:accent2>
      <a:accent3>
        <a:srgbClr val="595959"/>
      </a:accent3>
      <a:accent4>
        <a:srgbClr val="3F3F3F"/>
      </a:accent4>
      <a:accent5>
        <a:srgbClr val="D8D8D8"/>
      </a:accent5>
      <a:accent6>
        <a:srgbClr val="FFFFFF"/>
      </a:accent6>
      <a:hlink>
        <a:srgbClr val="BFBFBF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178</Words>
  <Application>Microsoft Office PowerPoint</Application>
  <PresentationFormat>On-screen Show (4:3)</PresentationFormat>
  <Paragraphs>53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POI_THEME_TEMPLATE_DESIGN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Kickoff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Schantz</dc:creator>
  <cp:lastModifiedBy>Patrick Mitchell</cp:lastModifiedBy>
  <cp:revision>1</cp:revision>
  <dcterms:created xsi:type="dcterms:W3CDTF">2012-11-29T16:44:30Z</dcterms:created>
  <dcterms:modified xsi:type="dcterms:W3CDTF">2023-09-05T18:50:31Z</dcterms:modified>
</cp:coreProperties>
</file>