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7" r:id="rId19"/>
    <p:sldId id="278" r:id="rId20"/>
    <p:sldId id="273" r:id="rId21"/>
    <p:sldId id="275" r:id="rId22"/>
    <p:sldId id="274" r:id="rId23"/>
    <p:sldId id="276" r:id="rId2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3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586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160" y="300251"/>
            <a:ext cx="10713493" cy="282757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latin typeface="AR DARLING" panose="02000000000000000000" pitchFamily="2" charset="0"/>
              </a:rPr>
              <a:t>2018 MIDWINTER </a:t>
            </a:r>
            <a:br>
              <a:rPr lang="en-US" sz="6600" b="1" dirty="0" smtClean="0">
                <a:latin typeface="AR DARLING" panose="02000000000000000000" pitchFamily="2" charset="0"/>
              </a:rPr>
            </a:br>
            <a:r>
              <a:rPr lang="en-US" sz="6600" b="1" dirty="0" smtClean="0">
                <a:latin typeface="AR DARLING" panose="02000000000000000000" pitchFamily="2" charset="0"/>
              </a:rPr>
              <a:t>AREA CONFERENCE</a:t>
            </a:r>
            <a:endParaRPr lang="en-US" sz="6600" b="1" dirty="0">
              <a:latin typeface="AR DARLING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248167"/>
            <a:ext cx="8791575" cy="1091821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MINNESOTA FCCLA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57" y="4339988"/>
            <a:ext cx="3584508" cy="21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FCCLA OPENING CEREMONY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0185" y="1733266"/>
            <a:ext cx="9737226" cy="4544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President</a:t>
            </a:r>
            <a:r>
              <a:rPr lang="en-US" sz="3200" b="1" dirty="0"/>
              <a:t>: </a:t>
            </a:r>
            <a:r>
              <a:rPr lang="en-US" sz="3200" b="1" dirty="0" smtClean="0"/>
              <a:t>(</a:t>
            </a:r>
            <a:r>
              <a:rPr lang="en-US" sz="3200" b="1" i="1" dirty="0" smtClean="0"/>
              <a:t>Please stand)</a:t>
            </a:r>
            <a:endParaRPr lang="en-US" sz="3200" b="1" i="1" dirty="0"/>
          </a:p>
          <a:p>
            <a:pPr marL="0" indent="0">
              <a:buNone/>
            </a:pPr>
            <a:r>
              <a:rPr lang="en-US" sz="3600" b="1" dirty="0" smtClean="0"/>
              <a:t>We </a:t>
            </a:r>
            <a:r>
              <a:rPr lang="en-US" sz="3600" b="1" dirty="0"/>
              <a:t>are the Minnesota Family, Career and Community Leaders of America. Our mission is to promote personal growth and leadership development through Family and Consumer Sciences Education</a:t>
            </a:r>
            <a:r>
              <a:rPr lang="en-US" sz="3200" b="1" dirty="0"/>
              <a:t>.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9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43" y="3848669"/>
            <a:ext cx="10092068" cy="25248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u="sng" dirty="0"/>
              <a:t>Members: </a:t>
            </a:r>
            <a:r>
              <a:rPr lang="en-US" sz="3200" b="1" dirty="0" smtClean="0"/>
              <a:t>As </a:t>
            </a:r>
            <a:r>
              <a:rPr lang="en-US" sz="3200" b="1" dirty="0"/>
              <a:t>we work toward the accomplishments of our goals, we learn cooperation, take responsibility, develop leadership and give service.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955343" y="618517"/>
            <a:ext cx="103313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/>
              <a:t>Officers: </a:t>
            </a:r>
            <a:endParaRPr lang="en-US" sz="3200" b="1" u="sng" dirty="0" smtClean="0"/>
          </a:p>
          <a:p>
            <a:r>
              <a:rPr lang="en-US" sz="3200" b="1" dirty="0" smtClean="0"/>
              <a:t>Focusing </a:t>
            </a:r>
            <a:r>
              <a:rPr lang="en-US" sz="3200" b="1" dirty="0"/>
              <a:t>on the multiple roles of family member, wage earner and community leaders, members develop skills for life through character development, creative and critical thinking, interpersonal communication, practical knowledge and career preparation</a:t>
            </a:r>
            <a:r>
              <a:rPr lang="en-U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550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23082"/>
            <a:ext cx="9905998" cy="77792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FCCLA Creed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7" y="1201003"/>
            <a:ext cx="11436824" cy="521344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We are the Family, Career and Community Leaders of America.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smtClean="0"/>
              <a:t>We </a:t>
            </a:r>
            <a:r>
              <a:rPr lang="en-US" sz="2800" b="1" dirty="0"/>
              <a:t>face the future with warm courage and high hope.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For we have the clear consciousness of seeking old and precious values.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For we are the builders of homes, homes for America’s future.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Homes where living will be the expression of everything that is good and fair.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Homes where truth and love and security and faith will be realities not dreams.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We are the Family, Career and Community Leaders of America. </a:t>
            </a:r>
          </a:p>
          <a:p>
            <a:pPr marL="0" indent="0">
              <a:buNone/>
            </a:pPr>
            <a:r>
              <a:rPr lang="en-US" sz="2800" b="1" dirty="0"/>
              <a:t>We face the future with warm courage and high hope.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165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CHAPTER ROLL CALL</a:t>
            </a:r>
            <a:endParaRPr lang="en-US" sz="4800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85" y="3123078"/>
            <a:ext cx="2684429" cy="2235361"/>
          </a:xfrm>
        </p:spPr>
      </p:pic>
    </p:spTree>
    <p:extLst>
      <p:ext uri="{BB962C8B-B14F-4D97-AF65-F5344CB8AC3E}">
        <p14:creationId xmlns:p14="http://schemas.microsoft.com/office/powerpoint/2010/main" val="3635737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GOOD LUCK IN STAR EVENTS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25" y="2249488"/>
            <a:ext cx="6296376" cy="3541712"/>
          </a:xfrm>
        </p:spPr>
      </p:pic>
    </p:spTree>
    <p:extLst>
      <p:ext uri="{BB962C8B-B14F-4D97-AF65-F5344CB8AC3E}">
        <p14:creationId xmlns:p14="http://schemas.microsoft.com/office/powerpoint/2010/main" val="3035179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2018 State Conference –AWESOME </a:t>
            </a:r>
            <a:r>
              <a:rPr lang="en-US" b="1" dirty="0" err="1" smtClean="0"/>
              <a:t>SpeakerS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16" y="2249488"/>
            <a:ext cx="4715994" cy="3541712"/>
          </a:xfrm>
        </p:spPr>
      </p:pic>
    </p:spTree>
    <p:extLst>
      <p:ext uri="{BB962C8B-B14F-4D97-AF65-F5344CB8AC3E}">
        <p14:creationId xmlns:p14="http://schemas.microsoft.com/office/powerpoint/2010/main" val="3086230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MN FCCLA IS A 2018 LEAD STATE AGENCY FOR GLOBAL YOUTH SERVICE DAY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79" y="2254036"/>
            <a:ext cx="10692569" cy="3537164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/>
              <a:t>From Martin Luther King Day to State Conference….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200" dirty="0" smtClean="0"/>
              <a:t>Do</a:t>
            </a:r>
            <a:r>
              <a:rPr lang="en-US" dirty="0" smtClean="0"/>
              <a:t> </a:t>
            </a:r>
            <a:r>
              <a:rPr lang="en-US" sz="3200" dirty="0" smtClean="0"/>
              <a:t>a Service Project and enter the State Conference Service Parade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565" y="5184314"/>
            <a:ext cx="4087309" cy="1213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2562" y="5529590"/>
            <a:ext cx="214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2018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501" y="504966"/>
            <a:ext cx="6155142" cy="1592121"/>
          </a:xfrm>
        </p:spPr>
        <p:txBody>
          <a:bodyPr/>
          <a:lstStyle/>
          <a:p>
            <a:r>
              <a:rPr lang="en-US" b="1" dirty="0" smtClean="0"/>
              <a:t>BE A PART OF FCCLA LEADERSHIP CAMP IN JUNE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2" y="2097088"/>
            <a:ext cx="5312568" cy="35417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23" y="326409"/>
            <a:ext cx="4653887" cy="3102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23" y="3611927"/>
            <a:ext cx="4653887" cy="310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INCENTIVE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57" y="1833483"/>
            <a:ext cx="6296376" cy="3541712"/>
          </a:xfrm>
        </p:spPr>
      </p:pic>
      <p:sp>
        <p:nvSpPr>
          <p:cNvPr id="5" name="TextBox 4"/>
          <p:cNvSpPr txBox="1"/>
          <p:nvPr/>
        </p:nvSpPr>
        <p:spPr>
          <a:xfrm>
            <a:off x="655093" y="1803846"/>
            <a:ext cx="484326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Increase your chapter membership from last year’s number.</a:t>
            </a:r>
          </a:p>
          <a:p>
            <a:r>
              <a:rPr lang="en-US" sz="3200" dirty="0"/>
              <a:t>7 Up party at State Conference for qualifying chapters.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7579506" cy="1478570"/>
          </a:xfrm>
        </p:spPr>
        <p:txBody>
          <a:bodyPr/>
          <a:lstStyle/>
          <a:p>
            <a:r>
              <a:rPr lang="en-US" b="1" dirty="0" smtClean="0"/>
              <a:t>State FCCLA Conference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02" y="3637857"/>
            <a:ext cx="4844503" cy="27250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579" y="618518"/>
            <a:ext cx="2094245" cy="2792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47009" y="4359416"/>
            <a:ext cx="2507779" cy="1671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7" y="2014681"/>
            <a:ext cx="3936419" cy="3532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7832" y="2032830"/>
            <a:ext cx="3753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Bloomington, MN</a:t>
            </a:r>
          </a:p>
          <a:p>
            <a:r>
              <a:rPr lang="en-US" sz="2800" dirty="0" smtClean="0"/>
              <a:t>April 19-21, 2018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005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890" y="142373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 DARLING" panose="02000000000000000000" pitchFamily="2" charset="0"/>
              </a:rPr>
              <a:t>Welcome </a:t>
            </a:r>
            <a:r>
              <a:rPr lang="en-US" sz="4000" dirty="0" smtClean="0">
                <a:latin typeface="AR DARLING" panose="02000000000000000000" pitchFamily="2" charset="0"/>
              </a:rPr>
              <a:t/>
            </a:r>
            <a:br>
              <a:rPr lang="en-US" sz="4000" dirty="0" smtClean="0">
                <a:latin typeface="AR DARLING" panose="02000000000000000000" pitchFamily="2" charset="0"/>
              </a:rPr>
            </a:br>
            <a:r>
              <a:rPr lang="en-US" sz="4000" dirty="0" smtClean="0">
                <a:latin typeface="AR DARLING" panose="02000000000000000000" pitchFamily="2" charset="0"/>
              </a:rPr>
              <a:t>to </a:t>
            </a:r>
            <a:r>
              <a:rPr lang="en-US" sz="4000" dirty="0">
                <a:latin typeface="AR DARLING" panose="02000000000000000000" pitchFamily="2" charset="0"/>
              </a:rPr>
              <a:t>the Area </a:t>
            </a:r>
            <a:r>
              <a:rPr lang="en-US" sz="4000" dirty="0" smtClean="0">
                <a:latin typeface="AR DARLING" panose="02000000000000000000" pitchFamily="2" charset="0"/>
              </a:rPr>
              <a:t>Mid </a:t>
            </a:r>
            <a:r>
              <a:rPr lang="en-US" sz="4000" dirty="0">
                <a:latin typeface="AR DARLING" panose="02000000000000000000" pitchFamily="2" charset="0"/>
              </a:rPr>
              <a:t>Winter </a:t>
            </a:r>
            <a:r>
              <a:rPr lang="en-US" sz="4000" dirty="0" smtClean="0">
                <a:latin typeface="AR DARLING" panose="02000000000000000000" pitchFamily="2" charset="0"/>
              </a:rPr>
              <a:t>Meeting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890" y="3794078"/>
            <a:ext cx="9764521" cy="1997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i="1" dirty="0" smtClean="0"/>
              <a:t>The </a:t>
            </a:r>
            <a:r>
              <a:rPr lang="en-US" sz="3200" b="1" i="1" dirty="0"/>
              <a:t>opening session is about to begin. Please take your seats.</a:t>
            </a:r>
          </a:p>
          <a:p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97920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Consider BEING AN </a:t>
            </a:r>
            <a:br>
              <a:rPr lang="en-US" b="1" dirty="0" smtClean="0"/>
            </a:br>
            <a:r>
              <a:rPr lang="en-US" b="1" dirty="0" smtClean="0"/>
              <a:t>OFFICER CANDIDATE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Apply to be a candidate for Officer.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25" y="3219734"/>
            <a:ext cx="4510586" cy="3007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28" y="174997"/>
            <a:ext cx="3548418" cy="2365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46" y="3084962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7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09" y="504967"/>
            <a:ext cx="6844804" cy="1592121"/>
          </a:xfrm>
        </p:spPr>
        <p:txBody>
          <a:bodyPr/>
          <a:lstStyle/>
          <a:p>
            <a:pPr algn="ctr"/>
            <a:r>
              <a:rPr lang="en-US" b="1" dirty="0" smtClean="0"/>
              <a:t>NATIONAL FCCLA CONFERENCE</a:t>
            </a:r>
            <a:br>
              <a:rPr lang="en-US" b="1" dirty="0" smtClean="0"/>
            </a:br>
            <a:r>
              <a:rPr lang="en-US" b="1" dirty="0" smtClean="0"/>
              <a:t>ATLANTA, GA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8" y="1919667"/>
            <a:ext cx="6844804" cy="41313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15" y="269142"/>
            <a:ext cx="3357350" cy="1987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922" y="2415355"/>
            <a:ext cx="3709736" cy="2456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63" y="5189873"/>
            <a:ext cx="1468927" cy="142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7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Talent and Dance Showcase</a:t>
            </a:r>
            <a:br>
              <a:rPr lang="en-US" b="1" dirty="0" smtClean="0"/>
            </a:br>
            <a:r>
              <a:rPr lang="en-US" b="1" dirty="0" smtClean="0"/>
              <a:t>AND FITNESS ACTIVITIES AT STATE CONFERENCE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Enter the </a:t>
            </a:r>
            <a:r>
              <a:rPr lang="en-US" b="1" dirty="0" err="1" smtClean="0"/>
              <a:t>Lipsync</a:t>
            </a:r>
            <a:r>
              <a:rPr lang="en-US" b="1" dirty="0" smtClean="0"/>
              <a:t> showcase at State Conference. </a:t>
            </a:r>
          </a:p>
          <a:p>
            <a:pPr marL="0" indent="0">
              <a:buNone/>
            </a:pPr>
            <a:r>
              <a:rPr lang="en-US" b="1" dirty="0" smtClean="0"/>
              <a:t>Participate in Fitness Events at State Conference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Enter SKILL Events at State Conference. 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819" y="3429000"/>
            <a:ext cx="2911151" cy="2904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39" y="4121622"/>
            <a:ext cx="4141141" cy="22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ANNOUNCEMENTS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733266"/>
            <a:ext cx="6842528" cy="40579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STATE FCCLA CONFERENCE APRIL 19-21</a:t>
            </a:r>
          </a:p>
          <a:p>
            <a:pPr marL="0" indent="0">
              <a:buNone/>
            </a:pPr>
            <a:r>
              <a:rPr lang="en-US" sz="2800" b="1" dirty="0" smtClean="0"/>
              <a:t>SHADOW DAY MARCH 7</a:t>
            </a:r>
          </a:p>
          <a:p>
            <a:pPr marL="0" indent="0">
              <a:buNone/>
            </a:pPr>
            <a:r>
              <a:rPr lang="en-US" sz="2800" b="1" dirty="0" smtClean="0"/>
              <a:t>LEADERSHIP CAMP IN JUNE</a:t>
            </a:r>
          </a:p>
          <a:p>
            <a:pPr marL="0" indent="0">
              <a:buNone/>
            </a:pPr>
            <a:r>
              <a:rPr lang="en-US" sz="2800" b="1" dirty="0" smtClean="0"/>
              <a:t>NATIONAL CONFERENCE IN JUNE/ JULY IN ATLANTA</a:t>
            </a:r>
          </a:p>
          <a:p>
            <a:endParaRPr lang="en-US" sz="2800" b="1" dirty="0"/>
          </a:p>
          <a:p>
            <a:pPr marL="0" indent="0">
              <a:buNone/>
            </a:pPr>
            <a:r>
              <a:rPr lang="en-US" sz="2800" b="1" dirty="0" smtClean="0"/>
              <a:t>GOOD LUCK!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555" y="3575773"/>
            <a:ext cx="3132376" cy="2940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97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 Leadership and Beyond…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97" y="1658144"/>
            <a:ext cx="4766066" cy="3541712"/>
          </a:xfrm>
        </p:spPr>
      </p:pic>
      <p:sp>
        <p:nvSpPr>
          <p:cNvPr id="5" name="TextBox 4"/>
          <p:cNvSpPr txBox="1"/>
          <p:nvPr/>
        </p:nvSpPr>
        <p:spPr>
          <a:xfrm>
            <a:off x="3875965" y="5199856"/>
            <a:ext cx="5459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STAR EVENTS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707029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 Leadership and Beyond…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84" y="2097088"/>
            <a:ext cx="5617464" cy="2564378"/>
          </a:xfrm>
        </p:spPr>
      </p:pic>
      <p:sp>
        <p:nvSpPr>
          <p:cNvPr id="5" name="TextBox 4"/>
          <p:cNvSpPr txBox="1"/>
          <p:nvPr/>
        </p:nvSpPr>
        <p:spPr>
          <a:xfrm>
            <a:off x="996288" y="4661466"/>
            <a:ext cx="10208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Fly to National FCCLA Conference in Atlanta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139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 Leadership and Beyond…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8" y="1796837"/>
            <a:ext cx="5076967" cy="3648619"/>
          </a:xfrm>
        </p:spPr>
      </p:pic>
      <p:sp>
        <p:nvSpPr>
          <p:cNvPr id="5" name="TextBox 4"/>
          <p:cNvSpPr txBox="1"/>
          <p:nvPr/>
        </p:nvSpPr>
        <p:spPr>
          <a:xfrm rot="19658502">
            <a:off x="4571225" y="3601188"/>
            <a:ext cx="207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FCCLA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5534" y="5445456"/>
            <a:ext cx="1188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FCCLA IS A LAUNCHING PAD </a:t>
            </a:r>
          </a:p>
          <a:p>
            <a:pPr algn="ctr"/>
            <a:r>
              <a:rPr lang="en-US" sz="3200" b="1" dirty="0" smtClean="0"/>
              <a:t>FOR YOUR LEADERSHIP EXPERIENCES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563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 Leadership and Beyond…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17" y="1924334"/>
            <a:ext cx="3672084" cy="3330054"/>
          </a:xfrm>
        </p:spPr>
      </p:pic>
      <p:sp>
        <p:nvSpPr>
          <p:cNvPr id="5" name="TextBox 4"/>
          <p:cNvSpPr txBox="1"/>
          <p:nvPr/>
        </p:nvSpPr>
        <p:spPr>
          <a:xfrm>
            <a:off x="1760561" y="5254388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Do Projects with a local or global perspective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7578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 Leadership and Beyond…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0" y="1659637"/>
            <a:ext cx="5009363" cy="353872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77" y="1659638"/>
            <a:ext cx="5223563" cy="3482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7666" y="5513696"/>
            <a:ext cx="7096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MN FCCLA SHADOW DAY- March 7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501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7" y="1499175"/>
            <a:ext cx="7071365" cy="4714243"/>
          </a:xfrm>
        </p:spPr>
      </p:pic>
      <p:sp>
        <p:nvSpPr>
          <p:cNvPr id="5" name="TextBox 4"/>
          <p:cNvSpPr txBox="1"/>
          <p:nvPr/>
        </p:nvSpPr>
        <p:spPr>
          <a:xfrm>
            <a:off x="3407391" y="573206"/>
            <a:ext cx="5377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2018 MN FCCLA State Theme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636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2197" y="286603"/>
            <a:ext cx="6330287" cy="62370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PLEDGE OF ALLEGIANCE</a:t>
            </a:r>
          </a:p>
          <a:p>
            <a:pPr marL="0" indent="0">
              <a:buNone/>
            </a:pPr>
            <a:r>
              <a:rPr lang="en-US" sz="4000" b="1" dirty="0" smtClean="0"/>
              <a:t>"I </a:t>
            </a:r>
            <a:r>
              <a:rPr lang="en-US" sz="4000" b="1" dirty="0"/>
              <a:t>pledge allegiance to the flag of the United States of America, and to the republic for which it stands, one nation under God, indivisible, with liberty and justice for all."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5" y="1793922"/>
            <a:ext cx="4833582" cy="32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5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266</TotalTime>
  <Words>475</Words>
  <Application>Microsoft Office PowerPoint</Application>
  <PresentationFormat>Widescreen</PresentationFormat>
  <Paragraphs>63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 DARLING</vt:lpstr>
      <vt:lpstr>Arial</vt:lpstr>
      <vt:lpstr>Trebuchet MS</vt:lpstr>
      <vt:lpstr>Tw Cen MT</vt:lpstr>
      <vt:lpstr>Circuit</vt:lpstr>
      <vt:lpstr>2018 MIDWINTER  AREA CONFERENCE</vt:lpstr>
      <vt:lpstr>Welcome  to the Area Mid Winter Meeting</vt:lpstr>
      <vt:lpstr>To Leadership and Beyond…</vt:lpstr>
      <vt:lpstr>To Leadership and Beyond…</vt:lpstr>
      <vt:lpstr>To Leadership and Beyond…</vt:lpstr>
      <vt:lpstr>To Leadership and Beyond…</vt:lpstr>
      <vt:lpstr>To Leadership and Beyond…</vt:lpstr>
      <vt:lpstr>PowerPoint Presentation</vt:lpstr>
      <vt:lpstr>PowerPoint Presentation</vt:lpstr>
      <vt:lpstr>FCCLA OPENING CEREMONY</vt:lpstr>
      <vt:lpstr>PowerPoint Presentation</vt:lpstr>
      <vt:lpstr>FCCLA Creed</vt:lpstr>
      <vt:lpstr>CHAPTER ROLL CALL</vt:lpstr>
      <vt:lpstr>GOOD LUCK IN STAR EVENTS</vt:lpstr>
      <vt:lpstr>2018 State Conference –AWESOME SpeakerS</vt:lpstr>
      <vt:lpstr>MN FCCLA IS A 2018 LEAD STATE AGENCY FOR GLOBAL YOUTH SERVICE DAY</vt:lpstr>
      <vt:lpstr>BE A PART OF FCCLA LEADERSHIP CAMP IN JUNE</vt:lpstr>
      <vt:lpstr>MEMBERSHIP INCENTIVE</vt:lpstr>
      <vt:lpstr>State FCCLA Conference</vt:lpstr>
      <vt:lpstr>Consider BEING AN  OFFICER CANDIDATE</vt:lpstr>
      <vt:lpstr>NATIONAL FCCLA CONFERENCE ATLANTA, GA</vt:lpstr>
      <vt:lpstr>Talent and Dance Showcase AND FITNESS ACTIVITIES AT STATE CONFERENCE</vt:lpstr>
      <vt:lpstr>ANNOUNCEMENTS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MIDWINTER  AREA CONFERENCE</dc:title>
  <dc:creator>Wendya</dc:creator>
  <cp:lastModifiedBy>Wendya</cp:lastModifiedBy>
  <cp:revision>16</cp:revision>
  <cp:lastPrinted>2018-01-08T20:51:46Z</cp:lastPrinted>
  <dcterms:created xsi:type="dcterms:W3CDTF">2018-01-08T17:05:38Z</dcterms:created>
  <dcterms:modified xsi:type="dcterms:W3CDTF">2018-01-08T21:32:15Z</dcterms:modified>
</cp:coreProperties>
</file>